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1" r:id="rId11"/>
    <p:sldId id="272" r:id="rId12"/>
    <p:sldId id="273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Ubuntu" panose="020B0604020202020204" charset="0"/>
      <p:regular r:id="rId26"/>
      <p:bold r:id="rId27"/>
      <p:italic r:id="rId28"/>
      <p:boldItalic r:id="rId2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Modulo de Autenticación </a:t>
            </a:r>
          </a:p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JWT Spring </a:t>
            </a:r>
            <a:r>
              <a:rPr lang="es-ES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boot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136A0-D104-49FE-AFC3-BC5077A1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3F61F-1B5C-4201-80BC-24D4E0FE2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B2D7A3-8C81-40D6-9E2F-4D89F765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257449" cy="21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8BF34-47EC-4625-B564-635CAECE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0B114-9F29-48BC-A4AA-5312C79F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72A943-E059-46E4-AD82-C6EBD271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4" y="152193"/>
            <a:ext cx="7687504" cy="61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03D8E-ECC3-48C9-B8C2-D50F46B1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1A0D4-05A8-48AE-9E44-65AA09F1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4B44CE-2B9D-491E-A2B5-D33B3E73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9" y="218660"/>
            <a:ext cx="7636151" cy="5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4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36C7B-5E6A-4C12-B231-05819CF3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DB695E-0C19-47D6-A33F-B4FB756A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952DD-E0F4-4B3F-903B-8D17F67D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2" y="126585"/>
            <a:ext cx="9302019" cy="60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1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7562-EC67-4C09-BDC8-DF6384E5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FAC6D-FE3C-4C09-9768-110BBFEF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BAA107-8E2E-47B3-91C5-8232AE2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854052" cy="4227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8CAA9-1657-4354-AB55-08F707EF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57" y="201595"/>
            <a:ext cx="6905615" cy="32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5E8F-FD1B-498B-B8C4-8CC59881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3CE72-B4E1-42C1-AF4E-D7F57526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87C0F0-4E14-47CC-8067-C79CAD41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" y="174349"/>
            <a:ext cx="10590595" cy="57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2ABD1-034B-4C6B-81F8-A3261CC2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FC615-A1F0-465B-AF72-0F3CEC33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DAF099-279D-46C8-B183-0578A37E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5" y="213484"/>
            <a:ext cx="8859773" cy="5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C4EA0-D4F9-46B2-82E7-05561557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73A9BD-4F3E-4D6E-9A3A-D8B2B5076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FC826C-4CC8-406D-BC43-6AACB13B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857"/>
            <a:ext cx="941396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6A2D5-87CB-49D4-A106-BCCB733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EB354-48C4-4F8F-8FD9-3D39A18A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17062B-29F1-4935-873B-38030701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4" y="365124"/>
            <a:ext cx="9261406" cy="55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424349-CF4C-416C-A54A-F7587C57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07" y="382034"/>
            <a:ext cx="5650169" cy="57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D1A0A-1D29-49D7-8E7B-B9C40404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A6DE34-2F2B-44C5-BA25-14F6E2E11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360" y="492781"/>
            <a:ext cx="5779938" cy="5218906"/>
          </a:xfrm>
        </p:spPr>
      </p:pic>
    </p:spTree>
    <p:extLst>
      <p:ext uri="{BB962C8B-B14F-4D97-AF65-F5344CB8AC3E}">
        <p14:creationId xmlns:p14="http://schemas.microsoft.com/office/powerpoint/2010/main" val="179114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1A791-9927-4DEB-A240-BFAFEC04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5D3D6-D17C-4B54-A020-3BEE4EAC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496BC-7FC7-49D3-991F-12A9DACC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27" y="546031"/>
            <a:ext cx="6237012" cy="56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4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855D5-2B29-4924-BF89-A59DBEC9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E85FDB-8B7A-4E78-98EA-8045CC64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1F1535-D796-492C-8BCE-33F0FA0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40" y="681037"/>
            <a:ext cx="5710240" cy="51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A2D94-6EF8-4B11-BCD1-B37535D8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20A4F-0567-4A30-81AB-5F4714DB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A7DC8-38B7-4559-B8DD-4E96BD5D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54" y="681037"/>
            <a:ext cx="6598757" cy="50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8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A199B-835B-41A0-959E-1F379DDE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FD092A-F323-4B4F-87D5-29A5B1DA1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706" y="1097100"/>
            <a:ext cx="6416416" cy="4918387"/>
          </a:xfrm>
        </p:spPr>
      </p:pic>
    </p:spTree>
    <p:extLst>
      <p:ext uri="{BB962C8B-B14F-4D97-AF65-F5344CB8AC3E}">
        <p14:creationId xmlns:p14="http://schemas.microsoft.com/office/powerpoint/2010/main" val="334692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2265-827F-413F-95AB-262FC63A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624B6-26A4-41B1-890F-C33FBC9B7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E77935-C48C-4A65-82CA-2AAB0FEE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32" y="681037"/>
            <a:ext cx="8629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CCC91-E4B6-49EF-977B-906A430F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C5C67-307D-4854-9143-CE88668E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F634B6-4460-49FE-BA92-6AD07241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4" y="852082"/>
            <a:ext cx="8821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0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370</TotalTime>
  <Words>6</Words>
  <Application>Microsoft Office PowerPoint</Application>
  <PresentationFormat>Panorámica</PresentationFormat>
  <Paragraphs>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Calibri Light</vt:lpstr>
      <vt:lpstr>Ubuntu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8</cp:revision>
  <dcterms:created xsi:type="dcterms:W3CDTF">2021-04-09T17:18:33Z</dcterms:created>
  <dcterms:modified xsi:type="dcterms:W3CDTF">2021-11-12T04:23:42Z</dcterms:modified>
</cp:coreProperties>
</file>